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apey" charset="1" panose="02000000000000000000"/>
      <p:regular r:id="rId10"/>
    </p:embeddedFont>
    <p:embeddedFont>
      <p:font typeface="Arapey Bold" charset="1" panose="02000000000000000000"/>
      <p:regular r:id="rId11"/>
    </p:embeddedFont>
    <p:embeddedFont>
      <p:font typeface="Arapey Italics" charset="1" panose="02000000000000000000"/>
      <p:regular r:id="rId12"/>
    </p:embeddedFont>
    <p:embeddedFont>
      <p:font typeface="Arapey Bold Italics" charset="1" panose="02000000000000000000"/>
      <p:regular r:id="rId13"/>
    </p:embeddedFont>
    <p:embeddedFont>
      <p:font typeface="Alice" charset="1" panose="00000500000000000000"/>
      <p:regular r:id="rId14"/>
    </p:embeddedFont>
    <p:embeddedFont>
      <p:font typeface="Alice Bold" charset="1" panose="00000500000000000000"/>
      <p:regular r:id="rId15"/>
    </p:embeddedFont>
    <p:embeddedFont>
      <p:font typeface="Alice Italics" charset="1" panose="00000500000000000000"/>
      <p:regular r:id="rId16"/>
    </p:embeddedFont>
    <p:embeddedFont>
      <p:font typeface="Alice Bold Italic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78" y="0"/>
            <a:ext cx="18180844" cy="10287000"/>
          </a:xfrm>
          <a:custGeom>
            <a:avLst/>
            <a:gdLst/>
            <a:ahLst/>
            <a:cxnLst/>
            <a:rect r="r" b="b" t="t" l="l"/>
            <a:pathLst>
              <a:path h="10287000" w="18180844">
                <a:moveTo>
                  <a:pt x="0" y="0"/>
                </a:moveTo>
                <a:lnTo>
                  <a:pt x="18180844" y="0"/>
                </a:lnTo>
                <a:lnTo>
                  <a:pt x="181808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463585"/>
          </a:xfrm>
          <a:custGeom>
            <a:avLst/>
            <a:gdLst/>
            <a:ahLst/>
            <a:cxnLst/>
            <a:rect r="r" b="b" t="t" l="l"/>
            <a:pathLst>
              <a:path h="11463585" w="18288000">
                <a:moveTo>
                  <a:pt x="0" y="0"/>
                </a:moveTo>
                <a:lnTo>
                  <a:pt x="18288000" y="0"/>
                </a:lnTo>
                <a:lnTo>
                  <a:pt x="18288000" y="11463585"/>
                </a:lnTo>
                <a:lnTo>
                  <a:pt x="0" y="11463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748211"/>
          </a:xfrm>
          <a:custGeom>
            <a:avLst/>
            <a:gdLst/>
            <a:ahLst/>
            <a:cxnLst/>
            <a:rect r="r" b="b" t="t" l="l"/>
            <a:pathLst>
              <a:path h="10748211" w="18288000">
                <a:moveTo>
                  <a:pt x="0" y="0"/>
                </a:moveTo>
                <a:lnTo>
                  <a:pt x="18288000" y="0"/>
                </a:lnTo>
                <a:lnTo>
                  <a:pt x="18288000" y="10748211"/>
                </a:lnTo>
                <a:lnTo>
                  <a:pt x="0" y="10748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1264" y="795155"/>
            <a:ext cx="12713863" cy="8554313"/>
          </a:xfrm>
          <a:custGeom>
            <a:avLst/>
            <a:gdLst/>
            <a:ahLst/>
            <a:cxnLst/>
            <a:rect r="r" b="b" t="t" l="l"/>
            <a:pathLst>
              <a:path h="8554313" w="12713863">
                <a:moveTo>
                  <a:pt x="0" y="0"/>
                </a:moveTo>
                <a:lnTo>
                  <a:pt x="12713863" y="0"/>
                </a:lnTo>
                <a:lnTo>
                  <a:pt x="12713863" y="8554312"/>
                </a:lnTo>
                <a:lnTo>
                  <a:pt x="0" y="855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173021"/>
          </a:xfrm>
          <a:custGeom>
            <a:avLst/>
            <a:gdLst/>
            <a:ahLst/>
            <a:cxnLst/>
            <a:rect r="r" b="b" t="t" l="l"/>
            <a:pathLst>
              <a:path h="11173021" w="18288000">
                <a:moveTo>
                  <a:pt x="0" y="0"/>
                </a:moveTo>
                <a:lnTo>
                  <a:pt x="18288000" y="0"/>
                </a:lnTo>
                <a:lnTo>
                  <a:pt x="18288000" y="11173021"/>
                </a:lnTo>
                <a:lnTo>
                  <a:pt x="0" y="1117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1907" y="563716"/>
            <a:ext cx="13924186" cy="9159568"/>
          </a:xfrm>
          <a:custGeom>
            <a:avLst/>
            <a:gdLst/>
            <a:ahLst/>
            <a:cxnLst/>
            <a:rect r="r" b="b" t="t" l="l"/>
            <a:pathLst>
              <a:path h="9159568" w="13924186">
                <a:moveTo>
                  <a:pt x="0" y="0"/>
                </a:moveTo>
                <a:lnTo>
                  <a:pt x="13924186" y="0"/>
                </a:lnTo>
                <a:lnTo>
                  <a:pt x="13924186" y="9159568"/>
                </a:lnTo>
                <a:lnTo>
                  <a:pt x="0" y="915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20648" cy="10287000"/>
          </a:xfrm>
          <a:custGeom>
            <a:avLst/>
            <a:gdLst/>
            <a:ahLst/>
            <a:cxnLst/>
            <a:rect r="r" b="b" t="t" l="l"/>
            <a:pathLst>
              <a:path h="10287000" w="18220648">
                <a:moveTo>
                  <a:pt x="0" y="0"/>
                </a:moveTo>
                <a:lnTo>
                  <a:pt x="18220648" y="0"/>
                </a:lnTo>
                <a:lnTo>
                  <a:pt x="182206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8618" y="416764"/>
            <a:ext cx="13165502" cy="9453472"/>
          </a:xfrm>
          <a:custGeom>
            <a:avLst/>
            <a:gdLst/>
            <a:ahLst/>
            <a:cxnLst/>
            <a:rect r="r" b="b" t="t" l="l"/>
            <a:pathLst>
              <a:path h="9453472" w="13165502">
                <a:moveTo>
                  <a:pt x="0" y="0"/>
                </a:moveTo>
                <a:lnTo>
                  <a:pt x="13165502" y="0"/>
                </a:lnTo>
                <a:lnTo>
                  <a:pt x="13165502" y="9453472"/>
                </a:lnTo>
                <a:lnTo>
                  <a:pt x="0" y="9453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7957" y="270859"/>
            <a:ext cx="14872086" cy="9745283"/>
          </a:xfrm>
          <a:custGeom>
            <a:avLst/>
            <a:gdLst/>
            <a:ahLst/>
            <a:cxnLst/>
            <a:rect r="r" b="b" t="t" l="l"/>
            <a:pathLst>
              <a:path h="9745283" w="14872086">
                <a:moveTo>
                  <a:pt x="0" y="0"/>
                </a:moveTo>
                <a:lnTo>
                  <a:pt x="14872086" y="0"/>
                </a:lnTo>
                <a:lnTo>
                  <a:pt x="14872086" y="9745282"/>
                </a:lnTo>
                <a:lnTo>
                  <a:pt x="0" y="9745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5750" y="330143"/>
            <a:ext cx="15953550" cy="9626714"/>
          </a:xfrm>
          <a:custGeom>
            <a:avLst/>
            <a:gdLst/>
            <a:ahLst/>
            <a:cxnLst/>
            <a:rect r="r" b="b" t="t" l="l"/>
            <a:pathLst>
              <a:path h="9626714" w="15953550">
                <a:moveTo>
                  <a:pt x="0" y="0"/>
                </a:moveTo>
                <a:lnTo>
                  <a:pt x="15953550" y="0"/>
                </a:lnTo>
                <a:lnTo>
                  <a:pt x="15953550" y="9626714"/>
                </a:lnTo>
                <a:lnTo>
                  <a:pt x="0" y="9626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19285" cy="10429568"/>
          </a:xfrm>
          <a:custGeom>
            <a:avLst/>
            <a:gdLst/>
            <a:ahLst/>
            <a:cxnLst/>
            <a:rect r="r" b="b" t="t" l="l"/>
            <a:pathLst>
              <a:path h="10429568" w="18519285">
                <a:moveTo>
                  <a:pt x="0" y="0"/>
                </a:moveTo>
                <a:lnTo>
                  <a:pt x="18519285" y="0"/>
                </a:lnTo>
                <a:lnTo>
                  <a:pt x="18519285" y="10429568"/>
                </a:lnTo>
                <a:lnTo>
                  <a:pt x="0" y="1042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39706" y="3682177"/>
            <a:ext cx="8365422" cy="484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493170" indent="-746585" lvl="1">
              <a:lnSpc>
                <a:spcPts val="9682"/>
              </a:lnSpc>
              <a:buFont typeface="Arial"/>
              <a:buChar char="•"/>
            </a:pPr>
            <a:r>
              <a:rPr lang="en-US" sz="6916">
                <a:solidFill>
                  <a:srgbClr val="1A2E6F"/>
                </a:solidFill>
                <a:latin typeface="Arapey"/>
              </a:rPr>
              <a:t>Jagjeet Singh</a:t>
            </a:r>
          </a:p>
          <a:p>
            <a:pPr algn="just" marL="1493170" indent="-746585" lvl="1">
              <a:lnSpc>
                <a:spcPts val="9682"/>
              </a:lnSpc>
              <a:buFont typeface="Arial"/>
              <a:buChar char="•"/>
            </a:pPr>
            <a:r>
              <a:rPr lang="en-US" sz="6916">
                <a:solidFill>
                  <a:srgbClr val="1A2E6F"/>
                </a:solidFill>
                <a:latin typeface="Arapey"/>
              </a:rPr>
              <a:t>Atharva Srivastava</a:t>
            </a:r>
          </a:p>
          <a:p>
            <a:pPr algn="just" marL="1493170" indent="-746585" lvl="1">
              <a:lnSpc>
                <a:spcPts val="9682"/>
              </a:lnSpc>
              <a:buFont typeface="Arial"/>
              <a:buChar char="•"/>
            </a:pPr>
            <a:r>
              <a:rPr lang="en-US" sz="6916">
                <a:solidFill>
                  <a:srgbClr val="1A2E6F"/>
                </a:solidFill>
                <a:latin typeface="Arapey"/>
              </a:rPr>
              <a:t>Kushagra Kr Porwal</a:t>
            </a:r>
          </a:p>
          <a:p>
            <a:pPr algn="just" marL="1493170" indent="-746585" lvl="1">
              <a:lnSpc>
                <a:spcPts val="9682"/>
              </a:lnSpc>
              <a:buFont typeface="Arial"/>
              <a:buChar char="•"/>
            </a:pPr>
            <a:r>
              <a:rPr lang="en-US" sz="6916">
                <a:solidFill>
                  <a:srgbClr val="1A2E6F"/>
                </a:solidFill>
                <a:latin typeface="Arapey"/>
              </a:rPr>
              <a:t>Chirag Chawla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542644" cy="2542644"/>
          </a:xfrm>
          <a:custGeom>
            <a:avLst/>
            <a:gdLst/>
            <a:ahLst/>
            <a:cxnLst/>
            <a:rect r="r" b="b" t="t" l="l"/>
            <a:pathLst>
              <a:path h="2542644" w="2542644">
                <a:moveTo>
                  <a:pt x="0" y="0"/>
                </a:moveTo>
                <a:lnTo>
                  <a:pt x="2542644" y="0"/>
                </a:lnTo>
                <a:lnTo>
                  <a:pt x="2542644" y="2542644"/>
                </a:lnTo>
                <a:lnTo>
                  <a:pt x="0" y="2542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2644" y="2437869"/>
            <a:ext cx="489394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lice Bold"/>
              </a:rPr>
              <a:t>Team Members 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2542644" cy="2542644"/>
          </a:xfrm>
          <a:custGeom>
            <a:avLst/>
            <a:gdLst/>
            <a:ahLst/>
            <a:cxnLst/>
            <a:rect r="r" b="b" t="t" l="l"/>
            <a:pathLst>
              <a:path h="2542644" w="2542644">
                <a:moveTo>
                  <a:pt x="0" y="0"/>
                </a:moveTo>
                <a:lnTo>
                  <a:pt x="2542644" y="0"/>
                </a:lnTo>
                <a:lnTo>
                  <a:pt x="2542644" y="2542644"/>
                </a:lnTo>
                <a:lnTo>
                  <a:pt x="0" y="2542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624709" y="7623709"/>
            <a:ext cx="2663291" cy="2663291"/>
          </a:xfrm>
          <a:custGeom>
            <a:avLst/>
            <a:gdLst/>
            <a:ahLst/>
            <a:cxnLst/>
            <a:rect r="r" b="b" t="t" l="l"/>
            <a:pathLst>
              <a:path h="2663291" w="2663291">
                <a:moveTo>
                  <a:pt x="0" y="0"/>
                </a:moveTo>
                <a:lnTo>
                  <a:pt x="2663291" y="0"/>
                </a:lnTo>
                <a:lnTo>
                  <a:pt x="2663291" y="2663291"/>
                </a:lnTo>
                <a:lnTo>
                  <a:pt x="0" y="2663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593083" y="7623709"/>
            <a:ext cx="2694917" cy="2694917"/>
          </a:xfrm>
          <a:custGeom>
            <a:avLst/>
            <a:gdLst/>
            <a:ahLst/>
            <a:cxnLst/>
            <a:rect r="r" b="b" t="t" l="l"/>
            <a:pathLst>
              <a:path h="2694917" w="2694917">
                <a:moveTo>
                  <a:pt x="0" y="0"/>
                </a:moveTo>
                <a:lnTo>
                  <a:pt x="2694917" y="0"/>
                </a:lnTo>
                <a:lnTo>
                  <a:pt x="2694917" y="2694917"/>
                </a:lnTo>
                <a:lnTo>
                  <a:pt x="0" y="2694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044518"/>
          </a:xfrm>
          <a:custGeom>
            <a:avLst/>
            <a:gdLst/>
            <a:ahLst/>
            <a:cxnLst/>
            <a:rect r="r" b="b" t="t" l="l"/>
            <a:pathLst>
              <a:path h="11044518" w="18288000">
                <a:moveTo>
                  <a:pt x="0" y="0"/>
                </a:moveTo>
                <a:lnTo>
                  <a:pt x="18288000" y="0"/>
                </a:lnTo>
                <a:lnTo>
                  <a:pt x="18288000" y="11044518"/>
                </a:lnTo>
                <a:lnTo>
                  <a:pt x="0" y="1104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2235" y="392204"/>
            <a:ext cx="13143530" cy="9502591"/>
          </a:xfrm>
          <a:custGeom>
            <a:avLst/>
            <a:gdLst/>
            <a:ahLst/>
            <a:cxnLst/>
            <a:rect r="r" b="b" t="t" l="l"/>
            <a:pathLst>
              <a:path h="9502591" w="13143530">
                <a:moveTo>
                  <a:pt x="0" y="0"/>
                </a:moveTo>
                <a:lnTo>
                  <a:pt x="13143530" y="0"/>
                </a:lnTo>
                <a:lnTo>
                  <a:pt x="13143530" y="9502592"/>
                </a:lnTo>
                <a:lnTo>
                  <a:pt x="0" y="9502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6036">
            <a:off x="6422634" y="1313819"/>
            <a:ext cx="7595408" cy="6275867"/>
          </a:xfrm>
          <a:custGeom>
            <a:avLst/>
            <a:gdLst/>
            <a:ahLst/>
            <a:cxnLst/>
            <a:rect r="r" b="b" t="t" l="l"/>
            <a:pathLst>
              <a:path h="6275867" w="7595408">
                <a:moveTo>
                  <a:pt x="0" y="0"/>
                </a:moveTo>
                <a:lnTo>
                  <a:pt x="7595408" y="0"/>
                </a:lnTo>
                <a:lnTo>
                  <a:pt x="7595408" y="6275867"/>
                </a:lnTo>
                <a:lnTo>
                  <a:pt x="0" y="627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7044" y="3729359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9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8544" y="683199"/>
            <a:ext cx="15858871" cy="8913833"/>
          </a:xfrm>
          <a:custGeom>
            <a:avLst/>
            <a:gdLst/>
            <a:ahLst/>
            <a:cxnLst/>
            <a:rect r="r" b="b" t="t" l="l"/>
            <a:pathLst>
              <a:path h="8913833" w="15858871">
                <a:moveTo>
                  <a:pt x="0" y="0"/>
                </a:moveTo>
                <a:lnTo>
                  <a:pt x="15858871" y="0"/>
                </a:lnTo>
                <a:lnTo>
                  <a:pt x="15858871" y="8913833"/>
                </a:lnTo>
                <a:lnTo>
                  <a:pt x="0" y="891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9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3546" y="1569813"/>
            <a:ext cx="12980213" cy="7304551"/>
          </a:xfrm>
          <a:custGeom>
            <a:avLst/>
            <a:gdLst/>
            <a:ahLst/>
            <a:cxnLst/>
            <a:rect r="r" b="b" t="t" l="l"/>
            <a:pathLst>
              <a:path h="7304551" w="12980213">
                <a:moveTo>
                  <a:pt x="0" y="0"/>
                </a:moveTo>
                <a:lnTo>
                  <a:pt x="12980213" y="0"/>
                </a:lnTo>
                <a:lnTo>
                  <a:pt x="12980213" y="7304552"/>
                </a:lnTo>
                <a:lnTo>
                  <a:pt x="0" y="730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9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61279"/>
            <a:ext cx="18288000" cy="10609558"/>
          </a:xfrm>
          <a:custGeom>
            <a:avLst/>
            <a:gdLst/>
            <a:ahLst/>
            <a:cxnLst/>
            <a:rect r="r" b="b" t="t" l="l"/>
            <a:pathLst>
              <a:path h="10609558" w="18288000">
                <a:moveTo>
                  <a:pt x="0" y="0"/>
                </a:moveTo>
                <a:lnTo>
                  <a:pt x="18288000" y="0"/>
                </a:lnTo>
                <a:lnTo>
                  <a:pt x="18288000" y="10609558"/>
                </a:lnTo>
                <a:lnTo>
                  <a:pt x="0" y="10609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30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0591" y="177415"/>
            <a:ext cx="13706818" cy="9932171"/>
          </a:xfrm>
          <a:custGeom>
            <a:avLst/>
            <a:gdLst/>
            <a:ahLst/>
            <a:cxnLst/>
            <a:rect r="r" b="b" t="t" l="l"/>
            <a:pathLst>
              <a:path h="9932171" w="13706818">
                <a:moveTo>
                  <a:pt x="0" y="0"/>
                </a:moveTo>
                <a:lnTo>
                  <a:pt x="13706818" y="0"/>
                </a:lnTo>
                <a:lnTo>
                  <a:pt x="13706818" y="9932170"/>
                </a:lnTo>
                <a:lnTo>
                  <a:pt x="0" y="993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48222" y="664481"/>
            <a:ext cx="9248936" cy="9133089"/>
          </a:xfrm>
          <a:custGeom>
            <a:avLst/>
            <a:gdLst/>
            <a:ahLst/>
            <a:cxnLst/>
            <a:rect r="r" b="b" t="t" l="l"/>
            <a:pathLst>
              <a:path h="9133089" w="9248936">
                <a:moveTo>
                  <a:pt x="0" y="0"/>
                </a:moveTo>
                <a:lnTo>
                  <a:pt x="9248936" y="0"/>
                </a:lnTo>
                <a:lnTo>
                  <a:pt x="9248936" y="9133090"/>
                </a:lnTo>
                <a:lnTo>
                  <a:pt x="0" y="9133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676" t="-7275" r="0" b="-700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5716" y="427067"/>
            <a:ext cx="13328484" cy="9432866"/>
          </a:xfrm>
          <a:custGeom>
            <a:avLst/>
            <a:gdLst/>
            <a:ahLst/>
            <a:cxnLst/>
            <a:rect r="r" b="b" t="t" l="l"/>
            <a:pathLst>
              <a:path h="9432866" w="13328484">
                <a:moveTo>
                  <a:pt x="0" y="0"/>
                </a:moveTo>
                <a:lnTo>
                  <a:pt x="13328484" y="0"/>
                </a:lnTo>
                <a:lnTo>
                  <a:pt x="13328484" y="9432866"/>
                </a:lnTo>
                <a:lnTo>
                  <a:pt x="0" y="9432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227" y="76863"/>
            <a:ext cx="18131773" cy="10221343"/>
          </a:xfrm>
          <a:custGeom>
            <a:avLst/>
            <a:gdLst/>
            <a:ahLst/>
            <a:cxnLst/>
            <a:rect r="r" b="b" t="t" l="l"/>
            <a:pathLst>
              <a:path h="10221343" w="18131773">
                <a:moveTo>
                  <a:pt x="0" y="0"/>
                </a:moveTo>
                <a:lnTo>
                  <a:pt x="18131773" y="0"/>
                </a:lnTo>
                <a:lnTo>
                  <a:pt x="18131773" y="10221343"/>
                </a:lnTo>
                <a:lnTo>
                  <a:pt x="0" y="10221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DAF6und8UO4</dc:identifier>
  <dcterms:modified xsi:type="dcterms:W3CDTF">2011-08-01T06:04:30Z</dcterms:modified>
  <cp:revision>1</cp:revision>
  <dc:title>Team Members :</dc:title>
</cp:coreProperties>
</file>